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8" d="100"/>
          <a:sy n="28" d="100"/>
        </p:scale>
        <p:origin x="1122" y="90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II Trimestre 2021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2021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3215447976"/>
              </p:ext>
            </p:extLst>
          </p:nvPr>
        </p:nvGraphicFramePr>
        <p:xfrm>
          <a:off x="817286" y="2731137"/>
          <a:ext cx="22034448" cy="1036861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abril al 30 de junio de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Telefónico, Videollamada,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Click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CO" sz="28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Chat y Presencial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Videollamada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 - Pagina Web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Presencial - Correo electrónico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105.389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8.773 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ABRIL A JUNIO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659397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Abril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Mayo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Junio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Abril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Mayo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Junio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5.665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4.829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4.575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15.069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896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767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366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2.029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21.079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20.101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42.832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84.012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3.309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2.743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354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6.406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12%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Presencial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1.531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1.918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2.859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6.308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125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338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28.275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26.848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50.266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105.389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4.330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3.583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734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8.773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8%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510914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690961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4051055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07189" y="520063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89%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4" y="473897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90%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58349" y="39124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 TRIMESTRE 2021 -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060797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186830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546924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034237" y="586191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76%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5" y="572223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77%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46628" y="507692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II TRIMESTRE 2021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- 2021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1124563" y="2628404"/>
            <a:ext cx="22369518" cy="10657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algn="just"/>
            <a:endParaRPr lang="es-ES" sz="4400" dirty="0"/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La atención es muy buena organizada, la señorita que radico mis papeles , Viviana Eugenia Ríos, muy amable, me ayudó mucho, un excelente ser humano y muy eficiente.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Excelente atención, todo muy organizado y muy buena calidad humana por parte de las personas con las que interactúe en la sede Punto Clave Medellín. </a:t>
            </a: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Fue muy amable mientras aclaraba mis dudas </a:t>
            </a: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Lo que pude interactuar me pareció excelente la pagina. 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Hasta el momento excelente tanto virtual como presencial. 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No es clara la información y no cargan los formularios </a:t>
            </a: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E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3800" dirty="0">
                <a:latin typeface="Calibri" panose="020F0502020204030204" pitchFamily="34" charset="0"/>
                <a:cs typeface="Calibri" panose="020F0502020204030204" pitchFamily="34" charset="0"/>
              </a:rPr>
              <a:t>Es inaudito que requiera registrarme en su plataforma para interponer una simple petición</a:t>
            </a:r>
            <a:r>
              <a:rPr lang="es-ES" sz="380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CO" sz="4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>
              <a:buSzPct val="100000"/>
            </a:pPr>
            <a:endParaRPr lang="es-CO" sz="4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784</Words>
  <Application>Microsoft Office PowerPoint</Application>
  <PresentationFormat>Personalizado</PresentationFormat>
  <Paragraphs>146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Wingdings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YANETH MILENA GARZÓN ARISTIZABAL</cp:lastModifiedBy>
  <cp:revision>388</cp:revision>
  <dcterms:modified xsi:type="dcterms:W3CDTF">2021-12-30T19:29:43Z</dcterms:modified>
</cp:coreProperties>
</file>