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29" d="100"/>
          <a:sy n="29" d="100"/>
        </p:scale>
        <p:origin x="1260" y="96"/>
      </p:cViewPr>
      <p:guideLst>
        <p:guide orient="horz" pos="5103"/>
        <p:guide pos="76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IV Trimestre 2021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2021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3656938313"/>
              </p:ext>
            </p:extLst>
          </p:nvPr>
        </p:nvGraphicFramePr>
        <p:xfrm>
          <a:off x="817286" y="2731137"/>
          <a:ext cx="22034448" cy="10368612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octubre al 31 de diciembre de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Telefónico, Videollamada,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Chat y Presencial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Videollamada - Pagina Web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 - Pagina Web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Presencial - Correo electrónico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74.070 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4.293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OCTUBRE A DICIEMBRE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33781"/>
              </p:ext>
            </p:extLst>
          </p:nvPr>
        </p:nvGraphicFramePr>
        <p:xfrm>
          <a:off x="2395737" y="3348484"/>
          <a:ext cx="19802201" cy="8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Octubre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Noviembre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Diciembre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Octubre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Noviembre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Diciembre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Chat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2.611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3.532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3.126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9.269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321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279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278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878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9%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15.671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17,950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19.747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53.368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297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783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1.616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2.696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5%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Presencial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3.568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3.614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4.251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11.433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167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349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719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6%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21.850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25.096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27.124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74.070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785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1.411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2.097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4.293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6%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600938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780985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3871008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07189" y="496381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89%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4" y="450215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91%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23119" y="428268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92%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IV TRIMESTRE 2021 -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Presencial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060797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330868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3690961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5034237" y="586889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79%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845" y="534697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83%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46627" y="479890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87%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IV TRIMESTRE 2021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Presencial.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- 2021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Shape 574">
            <a:extLst>
              <a:ext uri="{FF2B5EF4-FFF2-40B4-BE49-F238E27FC236}">
                <a16:creationId xmlns:a16="http://schemas.microsoft.com/office/drawing/2014/main" id="{6FBC03FB-278E-4090-A04F-C37F4567E25E}"/>
              </a:ext>
            </a:extLst>
          </p:cNvPr>
          <p:cNvSpPr/>
          <p:nvPr/>
        </p:nvSpPr>
        <p:spPr>
          <a:xfrm>
            <a:off x="1131642" y="2772420"/>
            <a:ext cx="10769151" cy="10081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32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2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positiva 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 los canales de atención por: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32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457200" algn="just" defTabSz="666750"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sym typeface="Calibri"/>
              </a:rPr>
              <a:t>No tiene nada por cambiar ya que informa que le han atendido muy bien. </a:t>
            </a:r>
          </a:p>
          <a:p>
            <a:pPr lvl="1" algn="just" defTabSz="666750"/>
            <a:endParaRPr lang="es-CO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sym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Todo el proceso fue satisfactorio. </a:t>
            </a:r>
            <a:endParaRPr lang="es-MX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Considera que la entidad es muy organizada</a:t>
            </a: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Servicio ha sido excelente y no tiene queja alguna.</a:t>
            </a: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Admira la entidad debido a que la atención es excelente desde la puerta y allega felicitaciones.</a:t>
            </a: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Le parece excelente la gestión de la UGPP</a:t>
            </a: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Trámite fue rápido y no necesito abogado </a:t>
            </a: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Son claros los requisitos, los videos y ha sido un proceso rápido. </a:t>
            </a: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574">
            <a:extLst>
              <a:ext uri="{FF2B5EF4-FFF2-40B4-BE49-F238E27FC236}">
                <a16:creationId xmlns:a16="http://schemas.microsoft.com/office/drawing/2014/main" id="{31523006-FE71-46BB-857F-CDB3B04AA3BC}"/>
              </a:ext>
            </a:extLst>
          </p:cNvPr>
          <p:cNvSpPr/>
          <p:nvPr/>
        </p:nvSpPr>
        <p:spPr>
          <a:xfrm>
            <a:off x="12519282" y="2687446"/>
            <a:ext cx="10769151" cy="101660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</a:t>
            </a:r>
            <a:r>
              <a:rPr lang="es-CO" sz="32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oportunidad de mejora 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 su </a:t>
            </a:r>
            <a:r>
              <a:rPr lang="es-CO" sz="32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32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32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Mejorar los tiempos tanto en las respuestas como en el pago de la pensión. </a:t>
            </a:r>
          </a:p>
          <a:p>
            <a:pPr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Debería ser más ágil el tramite para cancelar el auxilio. </a:t>
            </a:r>
          </a:p>
          <a:p>
            <a:pPr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Se especifique los parámetros que deben llevar los documentos solicitados.</a:t>
            </a:r>
          </a:p>
          <a:p>
            <a:pPr lvl="1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  <a:p>
            <a:pPr marL="457200" lvl="1" indent="-457200" algn="just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Las respuestas dadas  a los ciudadanos sean claras y de fácil comprensión</a:t>
            </a:r>
            <a:endParaRPr lang="es-E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821</Words>
  <Application>Microsoft Office PowerPoint</Application>
  <PresentationFormat>Personalizado</PresentationFormat>
  <Paragraphs>158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Wingdings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EDGAR COBOS PARRA</cp:lastModifiedBy>
  <cp:revision>400</cp:revision>
  <dcterms:modified xsi:type="dcterms:W3CDTF">2022-02-16T19:45:48Z</dcterms:modified>
</cp:coreProperties>
</file>